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6753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217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CCCCCC"/>
                </a:solidFill>
              </a:rPr>
              <a:t>The Future Of The Earth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0" y="814924"/>
            <a:ext cx="4629900" cy="74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s" b="1">
                <a:solidFill>
                  <a:schemeClr val="lt1"/>
                </a:solidFill>
              </a:rPr>
              <a:t>It is the hardest material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2421111" y="-133975"/>
            <a:ext cx="4629900" cy="1257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sz="6000">
                <a:solidFill>
                  <a:srgbClr val="F1C232"/>
                </a:solidFill>
                <a:latin typeface="Georgia"/>
                <a:ea typeface="Georgia"/>
                <a:cs typeface="Georgia"/>
                <a:sym typeface="Georgia"/>
              </a:rPr>
              <a:t>Grafeno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0" y="2204225"/>
            <a:ext cx="3352499" cy="159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 dirty="0">
                <a:solidFill>
                  <a:schemeClr val="lt1"/>
                </a:solidFill>
              </a:rPr>
              <a:t>It can create electricity thit the sun power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-6" y="175013"/>
            <a:ext cx="24455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>
                <a:solidFill>
                  <a:srgbClr val="FFFFFF"/>
                </a:solidFill>
              </a:rPr>
              <a:t>It is flexible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0" y="1564320"/>
            <a:ext cx="33524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>
                <a:solidFill>
                  <a:srgbClr val="FFFFFF"/>
                </a:solidFill>
              </a:rPr>
              <a:t>It carry electricity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" y="3733737"/>
            <a:ext cx="2129433" cy="14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-71300" y="44575"/>
            <a:ext cx="9215399" cy="2315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chemeClr val="lt1"/>
                </a:solidFill>
              </a:rPr>
              <a:t>Do you think that in the future houses will be built with 3D printers? 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25" y="2175500"/>
            <a:ext cx="158115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44400" y="353450"/>
            <a:ext cx="90996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FFFF"/>
                </a:solidFill>
              </a:rPr>
              <a:t>Do you think that telephone batteries won’t run down?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850" y="1952675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3704099" cy="187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600" dirty="0">
                <a:solidFill>
                  <a:srgbClr val="FF0000"/>
                </a:solidFill>
              </a:rPr>
              <a:t>Will holograms exist in the future?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850" y="2275475"/>
            <a:ext cx="1965149" cy="25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3" y="-1"/>
            <a:ext cx="9155993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0" y="80200"/>
            <a:ext cx="9144000" cy="1602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dirty="0">
                <a:solidFill>
                  <a:srgbClr val="CC4125"/>
                </a:solidFill>
              </a:rPr>
              <a:t>Do you think that cars will be powered by solar panels?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50" y="2530250"/>
            <a:ext cx="18669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36" y="2499742"/>
            <a:ext cx="187220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4644008" y="123478"/>
            <a:ext cx="4528471" cy="45879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 dirty="0">
                <a:solidFill>
                  <a:srgbClr val="F1C232"/>
                </a:solidFill>
              </a:rPr>
              <a:t>Do you think that we will control computers with our voice?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74019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0000"/>
                </a:solidFill>
              </a:rPr>
              <a:t>Will the Army use robots to transport materials?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75" y="2099925"/>
            <a:ext cx="3857625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587775" y="682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>
                <a:solidFill>
                  <a:schemeClr val="dk1"/>
                </a:solidFill>
              </a:rPr>
              <a:t>Do you think that there will be a bionic eye to the blind people?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475" y="1320175"/>
            <a:ext cx="2601499" cy="3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391900" y="35650"/>
            <a:ext cx="3752099" cy="2931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CC4125"/>
                </a:solidFill>
              </a:rPr>
              <a:t>Will the technology destroy NATURE?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111</Words>
  <Application>Microsoft Office PowerPoint</Application>
  <PresentationFormat>Presentación en pantalla (16:9)</PresentationFormat>
  <Paragraphs>14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dark-gradient</vt:lpstr>
      <vt:lpstr>The Future Of The Earth</vt:lpstr>
      <vt:lpstr>Do you think that in the future houses will be built with 3D printers? </vt:lpstr>
      <vt:lpstr>Do you think that telephone batteries won’t run down?</vt:lpstr>
      <vt:lpstr>Will holograms exist in the future?</vt:lpstr>
      <vt:lpstr>Do you think that cars will be powered by solar panels?</vt:lpstr>
      <vt:lpstr>Do you think that we will control computers with our voice?</vt:lpstr>
      <vt:lpstr>Will the Army use robots to transport materials?</vt:lpstr>
      <vt:lpstr>Do you think that there will be a bionic eye to the blind people?</vt:lpstr>
      <vt:lpstr>Will the technology destroy NATURE?</vt:lpstr>
      <vt:lpstr>Grafeno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The Earth</dc:title>
  <dc:creator>ENTERPRISE</dc:creator>
  <cp:lastModifiedBy>Luffi</cp:lastModifiedBy>
  <cp:revision>3</cp:revision>
  <dcterms:modified xsi:type="dcterms:W3CDTF">2015-02-28T12:02:56Z</dcterms:modified>
</cp:coreProperties>
</file>