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DF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46" y="35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wnloads\Libro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wnloads\Libro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wnloads\Libro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Hoja1!$B$5</c:f>
              <c:strCache>
                <c:ptCount val="1"/>
                <c:pt idx="0">
                  <c:v>question 2</c:v>
                </c:pt>
              </c:strCache>
            </c:strRef>
          </c:tx>
          <c:dLbls>
            <c:dLbl>
              <c:idx val="0"/>
              <c:layout>
                <c:manualLayout>
                  <c:x val="-0.16163841498979295"/>
                  <c:y val="1.8186614820989572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6,98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498225916204918"/>
                  <c:y val="-0.28966083805280723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4,98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994137017595022"/>
                  <c:y val="5.9095050230815481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4,19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Hoja1!$C$4:$E$4</c:f>
              <c:strCache>
                <c:ptCount val="3"/>
                <c:pt idx="0">
                  <c:v>a.yes </c:v>
                </c:pt>
                <c:pt idx="1">
                  <c:v>b. no</c:v>
                </c:pt>
                <c:pt idx="2">
                  <c:v>c.maybe</c:v>
                </c:pt>
              </c:strCache>
            </c:strRef>
          </c:cat>
          <c:val>
            <c:numRef>
              <c:f>Hoja1!$C$5:$E$5</c:f>
              <c:numCache>
                <c:formatCode>General</c:formatCode>
                <c:ptCount val="3"/>
                <c:pt idx="0">
                  <c:v>6.98</c:v>
                </c:pt>
                <c:pt idx="1">
                  <c:v>4.9800000000000004</c:v>
                </c:pt>
                <c:pt idx="2">
                  <c:v>4.1900000000000004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Hoja1!$O$21</c:f>
              <c:strCache>
                <c:ptCount val="1"/>
                <c:pt idx="0">
                  <c:v>question 13</c:v>
                </c:pt>
              </c:strCache>
            </c:strRef>
          </c:tx>
          <c:dLbls>
            <c:dLbl>
              <c:idx val="0"/>
              <c:layout>
                <c:manualLayout>
                  <c:x val="-0.18056655244483327"/>
                  <c:y val="8.080307337820317E-3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11,98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62687736949548"/>
                  <c:y val="-0.2257897766843447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7,99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1748262369981529E-2"/>
                  <c:y val="7.4031362108625778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4,98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Hoja1!$P$20:$R$20</c:f>
              <c:strCache>
                <c:ptCount val="3"/>
                <c:pt idx="0">
                  <c:v>a. yes</c:v>
                </c:pt>
                <c:pt idx="1">
                  <c:v>b. no</c:v>
                </c:pt>
                <c:pt idx="2">
                  <c:v>c. i don´t know</c:v>
                </c:pt>
              </c:strCache>
            </c:strRef>
          </c:cat>
          <c:val>
            <c:numRef>
              <c:f>Hoja1!$P$21:$R$21</c:f>
              <c:numCache>
                <c:formatCode>General</c:formatCode>
                <c:ptCount val="3"/>
                <c:pt idx="0">
                  <c:v>11.98</c:v>
                </c:pt>
                <c:pt idx="1">
                  <c:v>7.99</c:v>
                </c:pt>
                <c:pt idx="2">
                  <c:v>4.9800000000000004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question  1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Hoja1!$C$4</c:f>
              <c:strCache>
                <c:ptCount val="1"/>
                <c:pt idx="0">
                  <c:v>question 1</c:v>
                </c:pt>
              </c:strCache>
            </c:strRef>
          </c:tx>
          <c:dLbls>
            <c:dLbl>
              <c:idx val="1"/>
              <c:layout>
                <c:manualLayout>
                  <c:x val="-5.8988650724215032E-2"/>
                  <c:y val="-0.32376635090103811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/>
                      <a:t>7,02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Hoja1!$D$3:$F$3</c:f>
              <c:strCache>
                <c:ptCount val="3"/>
                <c:pt idx="0">
                  <c:v>yes, i do</c:v>
                </c:pt>
                <c:pt idx="1">
                  <c:v>no, i don`t</c:v>
                </c:pt>
                <c:pt idx="2">
                  <c:v>maybe</c:v>
                </c:pt>
              </c:strCache>
            </c:strRef>
          </c:cat>
          <c:val>
            <c:numRef>
              <c:f>Hoja1!$D$4:$F$4</c:f>
              <c:numCache>
                <c:formatCode>General</c:formatCode>
                <c:ptCount val="3"/>
                <c:pt idx="0">
                  <c:v>5.04</c:v>
                </c:pt>
                <c:pt idx="1">
                  <c:v>7.02</c:v>
                </c:pt>
                <c:pt idx="2">
                  <c:v>5.94</c:v>
                </c:pt>
              </c:numCache>
            </c:numRef>
          </c:val>
        </c:ser>
        <c:ser>
          <c:idx val="1"/>
          <c:order val="1"/>
          <c:tx>
            <c:strRef>
              <c:f>Hoja1!$C$5</c:f>
              <c:strCache>
                <c:ptCount val="1"/>
              </c:strCache>
            </c:strRef>
          </c:tx>
          <c:cat>
            <c:strRef>
              <c:f>Hoja1!$D$3:$F$3</c:f>
              <c:strCache>
                <c:ptCount val="3"/>
                <c:pt idx="0">
                  <c:v>yes, i do</c:v>
                </c:pt>
                <c:pt idx="1">
                  <c:v>no, i don`t</c:v>
                </c:pt>
                <c:pt idx="2">
                  <c:v>maybe</c:v>
                </c:pt>
              </c:strCache>
            </c:strRef>
          </c:cat>
          <c:val>
            <c:numRef>
              <c:f>Hoja1!$D$5:$F$5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>
                <a:latin typeface="Bell MT" pitchFamily="18" charset="0"/>
              </a:rPr>
              <a:t>qu</a:t>
            </a:r>
            <a:r>
              <a:rPr lang="en-US"/>
              <a:t>estion 3</a:t>
            </a:r>
          </a:p>
        </c:rich>
      </c:tx>
      <c:layout>
        <c:manualLayout>
          <c:xMode val="edge"/>
          <c:yMode val="edge"/>
          <c:x val="0.36377185728496292"/>
          <c:y val="2.7777626934564214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Hoja1!$H$3</c:f>
              <c:strCache>
                <c:ptCount val="1"/>
                <c:pt idx="0">
                  <c:v>question 3</c:v>
                </c:pt>
              </c:strCache>
            </c:strRef>
          </c:tx>
          <c:dLbls>
            <c:dLbl>
              <c:idx val="0"/>
              <c:layout>
                <c:manualLayout>
                  <c:x val="-8.6247691260814621E-2"/>
                  <c:y val="8.3654464114646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Hoja1!$I$3:$L$3</c:f>
              <c:strCache>
                <c:ptCount val="3"/>
                <c:pt idx="0">
                  <c:v>probaly</c:v>
                </c:pt>
                <c:pt idx="1">
                  <c:v>imposible</c:v>
                </c:pt>
                <c:pt idx="2">
                  <c:v>nobody knows</c:v>
                </c:pt>
              </c:strCache>
            </c:strRef>
          </c:cat>
          <c:val>
            <c:numRef>
              <c:f>Hoja1!$I$4:$L$4</c:f>
              <c:numCache>
                <c:formatCode>General</c:formatCode>
                <c:ptCount val="4"/>
                <c:pt idx="0">
                  <c:v>3.96</c:v>
                </c:pt>
                <c:pt idx="1">
                  <c:v>9.99</c:v>
                </c:pt>
                <c:pt idx="2">
                  <c:v>3.96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522431223874791E-2"/>
          <c:y val="0.17834542334244688"/>
          <c:w val="0.75131525226013418"/>
          <c:h val="0.73292953059811539"/>
        </c:manualLayout>
      </c:layout>
      <c:pie3DChart>
        <c:varyColors val="1"/>
        <c:ser>
          <c:idx val="0"/>
          <c:order val="0"/>
          <c:tx>
            <c:strRef>
              <c:f>Hoja1!$B$29</c:f>
              <c:strCache>
                <c:ptCount val="1"/>
                <c:pt idx="0">
                  <c:v>question 6</c:v>
                </c:pt>
              </c:strCache>
            </c:strRef>
          </c:tx>
          <c:dLbls>
            <c:dLbl>
              <c:idx val="0"/>
              <c:layout>
                <c:manualLayout>
                  <c:x val="-9.9835046660834065E-2"/>
                  <c:y val="4.7435240555907282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6,98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2217908525323223E-2"/>
                  <c:y val="-0.33439140372671938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6,78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9971505297948872E-2"/>
                  <c:y val="6.2703257843773591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5,99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Hoja1!$C$28:$E$28</c:f>
              <c:strCache>
                <c:ptCount val="3"/>
                <c:pt idx="0">
                  <c:v>a. yes</c:v>
                </c:pt>
                <c:pt idx="1">
                  <c:v>b. probaly</c:v>
                </c:pt>
                <c:pt idx="2">
                  <c:v>c. i know</c:v>
                </c:pt>
              </c:strCache>
            </c:strRef>
          </c:cat>
          <c:val>
            <c:numRef>
              <c:f>Hoja1!$C$29:$E$29</c:f>
              <c:numCache>
                <c:formatCode>General</c:formatCode>
                <c:ptCount val="3"/>
                <c:pt idx="0">
                  <c:v>6.98</c:v>
                </c:pt>
                <c:pt idx="1">
                  <c:v>6.78</c:v>
                </c:pt>
                <c:pt idx="2">
                  <c:v>5.99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0925925925925923E-2"/>
          <c:w val="0.7558757655293088"/>
          <c:h val="0.89814814814814814"/>
        </c:manualLayout>
      </c:layout>
      <c:pie3DChart>
        <c:varyColors val="1"/>
        <c:ser>
          <c:idx val="0"/>
          <c:order val="0"/>
          <c:dLbls>
            <c:dLbl>
              <c:idx val="1"/>
              <c:layout>
                <c:manualLayout>
                  <c:x val="-0.26022024156702633"/>
                  <c:y val="-0.31175068693319896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13,98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4091438222999902"/>
                  <c:y val="1.7710016113683828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0,99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0858729464372512E-2"/>
                  <c:y val="9.9168754443907048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3,16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Hoja1!$B$6:$E$6</c:f>
              <c:strCache>
                <c:ptCount val="4"/>
                <c:pt idx="1">
                  <c:v>a.yes</c:v>
                </c:pt>
                <c:pt idx="2">
                  <c:v>b.no</c:v>
                </c:pt>
                <c:pt idx="3">
                  <c:v>c.maybe</c:v>
                </c:pt>
              </c:strCache>
            </c:strRef>
          </c:cat>
          <c:val>
            <c:numRef>
              <c:f>Hoja1!$B$7:$E$7</c:f>
              <c:numCache>
                <c:formatCode>General</c:formatCode>
                <c:ptCount val="4"/>
                <c:pt idx="1">
                  <c:v>13.98</c:v>
                </c:pt>
                <c:pt idx="2">
                  <c:v>0.99</c:v>
                </c:pt>
                <c:pt idx="3">
                  <c:v>3.16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Hoja1!$J$7</c:f>
              <c:strCache>
                <c:ptCount val="1"/>
                <c:pt idx="0">
                  <c:v>question 9</c:v>
                </c:pt>
              </c:strCache>
            </c:strRef>
          </c:tx>
          <c:dLbls>
            <c:dLbl>
              <c:idx val="0"/>
              <c:layout>
                <c:manualLayout>
                  <c:x val="-8.5095001018405364E-2"/>
                  <c:y val="7.2379920749546342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3,99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5649699223234455E-2"/>
                  <c:y val="-0.27882920416250045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10,99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9772531061363547E-2"/>
                  <c:y val="7.983580528089472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2,98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Hoja1!$K$6:$N$6</c:f>
              <c:strCache>
                <c:ptCount val="3"/>
                <c:pt idx="0">
                  <c:v>a. No</c:v>
                </c:pt>
                <c:pt idx="1">
                  <c:v>b.Yes</c:v>
                </c:pt>
                <c:pt idx="2">
                  <c:v>c. will be formed my robots </c:v>
                </c:pt>
              </c:strCache>
            </c:strRef>
          </c:cat>
          <c:val>
            <c:numRef>
              <c:f>Hoja1!$K$7:$N$7</c:f>
              <c:numCache>
                <c:formatCode>General</c:formatCode>
                <c:ptCount val="4"/>
                <c:pt idx="0">
                  <c:v>3.99</c:v>
                </c:pt>
                <c:pt idx="1">
                  <c:v>10.99</c:v>
                </c:pt>
                <c:pt idx="2">
                  <c:v>2.98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Hoja1!$R$11</c:f>
              <c:strCache>
                <c:ptCount val="1"/>
                <c:pt idx="0">
                  <c:v>question 12</c:v>
                </c:pt>
              </c:strCache>
            </c:strRef>
          </c:tx>
          <c:dLbls>
            <c:dLbl>
              <c:idx val="0"/>
              <c:layout>
                <c:manualLayout>
                  <c:x val="-8.8824973267230489E-2"/>
                  <c:y val="4.9004690123129684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4,98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1259113444152806E-3"/>
                  <c:y val="-0.33832926637288563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8,08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8229197044813837E-2"/>
                  <c:y val="4.9004690123129684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4,98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Hoja1!$S$10:$U$10</c:f>
              <c:strCache>
                <c:ptCount val="3"/>
                <c:pt idx="0">
                  <c:v>a. yes</c:v>
                </c:pt>
                <c:pt idx="1">
                  <c:v>b. no</c:v>
                </c:pt>
                <c:pt idx="2">
                  <c:v>i´m not sure</c:v>
                </c:pt>
              </c:strCache>
            </c:strRef>
          </c:cat>
          <c:val>
            <c:numRef>
              <c:f>Hoja1!$S$11:$U$11</c:f>
              <c:numCache>
                <c:formatCode>General</c:formatCode>
                <c:ptCount val="3"/>
                <c:pt idx="0">
                  <c:v>4.9800000000000004</c:v>
                </c:pt>
                <c:pt idx="1">
                  <c:v>8.08</c:v>
                </c:pt>
                <c:pt idx="2">
                  <c:v>4.9800000000000004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6996-AE74-4727-A719-F894278A652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EAF4-3A51-48AA-9CC6-7A789673FE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6996-AE74-4727-A719-F894278A652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EAF4-3A51-48AA-9CC6-7A789673FE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6996-AE74-4727-A719-F894278A652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EAF4-3A51-48AA-9CC6-7A789673FE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6996-AE74-4727-A719-F894278A652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EAF4-3A51-48AA-9CC6-7A789673FE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6996-AE74-4727-A719-F894278A652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EAF4-3A51-48AA-9CC6-7A789673FE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6996-AE74-4727-A719-F894278A652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EAF4-3A51-48AA-9CC6-7A789673FE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6996-AE74-4727-A719-F894278A652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EAF4-3A51-48AA-9CC6-7A789673FE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6996-AE74-4727-A719-F894278A652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EAF4-3A51-48AA-9CC6-7A789673FE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6996-AE74-4727-A719-F894278A652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EAF4-3A51-48AA-9CC6-7A789673FE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6996-AE74-4727-A719-F894278A652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EAF4-3A51-48AA-9CC6-7A789673FE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6996-AE74-4727-A719-F894278A652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D7EAF4-3A51-48AA-9CC6-7A789673FE2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7C6996-AE74-4727-A719-F894278A652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D7EAF4-3A51-48AA-9CC6-7A789673FE2E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920880" cy="1512168"/>
          </a:xfrm>
        </p:spPr>
        <p:txBody>
          <a:bodyPr>
            <a:noAutofit/>
            <a:scene3d>
              <a:camera prst="perspectiveLeft"/>
              <a:lightRig rig="threePt" dir="t"/>
            </a:scene3d>
          </a:bodyPr>
          <a:lstStyle/>
          <a:p>
            <a:r>
              <a:rPr lang="es-ES" sz="1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2</a:t>
            </a:r>
            <a:r>
              <a:rPr lang="es-E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nd</a:t>
            </a:r>
            <a:r>
              <a:rPr lang="es-ES" sz="1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C</a:t>
            </a:r>
            <a:endParaRPr lang="es-ES" sz="12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3933056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Almudena Marín 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Tamara </a:t>
            </a:r>
            <a:r>
              <a:rPr lang="es-ES" dirty="0" err="1" smtClean="0">
                <a:solidFill>
                  <a:schemeClr val="tx1"/>
                </a:solidFill>
              </a:rPr>
              <a:t>Alejandre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Carmen Fernández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Vanesa De Gea 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Verónica </a:t>
            </a:r>
            <a:r>
              <a:rPr lang="es-ES" dirty="0" err="1" smtClean="0">
                <a:solidFill>
                  <a:schemeClr val="tx1"/>
                </a:solidFill>
              </a:rPr>
              <a:t>Tarrága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13.Will </a:t>
            </a:r>
            <a:r>
              <a:rPr lang="es-ES" sz="3600" dirty="0" err="1" smtClean="0"/>
              <a:t>the</a:t>
            </a:r>
            <a:r>
              <a:rPr lang="es-ES" sz="3600" dirty="0" smtClean="0"/>
              <a:t> </a:t>
            </a:r>
            <a:r>
              <a:rPr lang="es-ES" sz="3600" dirty="0" err="1" smtClean="0"/>
              <a:t>evolution</a:t>
            </a:r>
            <a:r>
              <a:rPr lang="es-ES" sz="3600" dirty="0" smtClean="0"/>
              <a:t> of </a:t>
            </a:r>
            <a:r>
              <a:rPr lang="es-ES" sz="3600" dirty="0" err="1" smtClean="0"/>
              <a:t>technology</a:t>
            </a:r>
            <a:r>
              <a:rPr lang="es-ES" sz="3600" dirty="0" smtClean="0"/>
              <a:t> </a:t>
            </a:r>
            <a:r>
              <a:rPr lang="es-ES" sz="3600" dirty="0" err="1" smtClean="0"/>
              <a:t>destroy</a:t>
            </a:r>
            <a:r>
              <a:rPr lang="es-ES" sz="3600" dirty="0" smtClean="0"/>
              <a:t> </a:t>
            </a:r>
            <a:r>
              <a:rPr lang="es-ES" sz="3600" dirty="0" err="1" smtClean="0"/>
              <a:t>nature</a:t>
            </a:r>
            <a:r>
              <a:rPr lang="es-ES" sz="3600" dirty="0"/>
              <a:t>?</a:t>
            </a:r>
          </a:p>
        </p:txBody>
      </p:sp>
      <p:graphicFrame>
        <p:nvGraphicFramePr>
          <p:cNvPr id="4" name="5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680810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710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143000"/>
          </a:xfrm>
        </p:spPr>
        <p:txBody>
          <a:bodyPr/>
          <a:lstStyle/>
          <a:p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Conclution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389120"/>
          </a:xfrm>
        </p:spPr>
        <p:txBody>
          <a:bodyPr/>
          <a:lstStyle/>
          <a:p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went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class</a:t>
            </a:r>
            <a:r>
              <a:rPr lang="es-ES" dirty="0" smtClean="0"/>
              <a:t> </a:t>
            </a:r>
            <a:r>
              <a:rPr lang="es-ES" dirty="0" err="1" smtClean="0"/>
              <a:t>very</a:t>
            </a:r>
            <a:r>
              <a:rPr lang="es-ES" dirty="0" smtClean="0"/>
              <a:t> </a:t>
            </a:r>
            <a:r>
              <a:rPr lang="es-ES" dirty="0" err="1" smtClean="0"/>
              <a:t>nervius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felt</a:t>
            </a:r>
            <a:r>
              <a:rPr lang="es-ES" dirty="0" smtClean="0"/>
              <a:t> </a:t>
            </a:r>
            <a:r>
              <a:rPr lang="es-ES" dirty="0" err="1" smtClean="0"/>
              <a:t>very</a:t>
            </a:r>
            <a:r>
              <a:rPr lang="es-ES" dirty="0" smtClean="0"/>
              <a:t> </a:t>
            </a:r>
            <a:r>
              <a:rPr lang="es-ES" dirty="0" err="1" smtClean="0"/>
              <a:t>comfortable</a:t>
            </a:r>
            <a:r>
              <a:rPr lang="es-ES" dirty="0" smtClean="0"/>
              <a:t> and </a:t>
            </a:r>
            <a:r>
              <a:rPr lang="es-ES" dirty="0" err="1" smtClean="0"/>
              <a:t>every</a:t>
            </a:r>
            <a:r>
              <a:rPr lang="es-ES" dirty="0" smtClean="0"/>
              <a:t> </a:t>
            </a:r>
            <a:r>
              <a:rPr lang="es-ES" dirty="0" err="1" smtClean="0"/>
              <a:t>thing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too</a:t>
            </a:r>
            <a:r>
              <a:rPr lang="es-ES" dirty="0" smtClean="0"/>
              <a:t> </a:t>
            </a:r>
            <a:r>
              <a:rPr lang="es-ES" dirty="0" err="1" smtClean="0"/>
              <a:t>easy</a:t>
            </a:r>
            <a:r>
              <a:rPr lang="es-ES" dirty="0" smtClean="0"/>
              <a:t>. </a:t>
            </a:r>
            <a:r>
              <a:rPr lang="es-ES" dirty="0" err="1" smtClean="0"/>
              <a:t>Everyone</a:t>
            </a:r>
            <a:r>
              <a:rPr lang="es-ES" dirty="0" smtClean="0"/>
              <a:t> </a:t>
            </a:r>
            <a:r>
              <a:rPr lang="es-ES" dirty="0" err="1" smtClean="0"/>
              <a:t>participated</a:t>
            </a:r>
            <a:r>
              <a:rPr lang="es-ES" dirty="0" smtClean="0"/>
              <a:t> </a:t>
            </a:r>
            <a:r>
              <a:rPr lang="es-ES" dirty="0" err="1" smtClean="0"/>
              <a:t>well</a:t>
            </a:r>
            <a:r>
              <a:rPr lang="es-ES" dirty="0" smtClean="0"/>
              <a:t> in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proyect</a:t>
            </a:r>
            <a:r>
              <a:rPr lang="es-ES" dirty="0" smtClean="0"/>
              <a:t> and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tried</a:t>
            </a:r>
            <a:r>
              <a:rPr lang="es-ES" dirty="0" smtClean="0"/>
              <a:t> </a:t>
            </a:r>
            <a:r>
              <a:rPr lang="es-ES" dirty="0" err="1" smtClean="0"/>
              <a:t>understand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difficult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032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erlin Sans FB" pitchFamily="34" charset="0"/>
              </a:rPr>
              <a:t>INTRODUCTION.</a:t>
            </a:r>
            <a:endParaRPr lang="es-ES" dirty="0">
              <a:latin typeface="Berlin Sans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000" dirty="0" err="1" smtClean="0">
                <a:latin typeface="Bodoni MT" pitchFamily="18" charset="0"/>
                <a:cs typeface="Arial" pitchFamily="34" charset="0"/>
              </a:rPr>
              <a:t>On</a:t>
            </a:r>
            <a:r>
              <a:rPr lang="es-ES" sz="4000" dirty="0" smtClean="0">
                <a:latin typeface="Bodoni MT" pitchFamily="18" charset="0"/>
                <a:cs typeface="Arial" pitchFamily="34" charset="0"/>
              </a:rPr>
              <a:t> Friday 20 </a:t>
            </a:r>
            <a:r>
              <a:rPr lang="es-ES" sz="4000" dirty="0" err="1" smtClean="0">
                <a:latin typeface="Bodoni MT" pitchFamily="18" charset="0"/>
                <a:cs typeface="Arial" pitchFamily="34" charset="0"/>
              </a:rPr>
              <a:t>th</a:t>
            </a:r>
            <a:r>
              <a:rPr lang="es-ES" sz="4000" dirty="0" smtClean="0">
                <a:latin typeface="Bodoni MT" pitchFamily="18" charset="0"/>
                <a:cs typeface="Arial" pitchFamily="34" charset="0"/>
              </a:rPr>
              <a:t> </a:t>
            </a:r>
            <a:r>
              <a:rPr lang="es-ES" sz="4000" dirty="0" err="1" smtClean="0">
                <a:latin typeface="Bodoni MT" pitchFamily="18" charset="0"/>
                <a:cs typeface="Arial" pitchFamily="34" charset="0"/>
              </a:rPr>
              <a:t>we</a:t>
            </a:r>
            <a:r>
              <a:rPr lang="es-ES" sz="4000" dirty="0" smtClean="0">
                <a:latin typeface="Bodoni MT" pitchFamily="18" charset="0"/>
                <a:cs typeface="Arial" pitchFamily="34" charset="0"/>
              </a:rPr>
              <a:t> </a:t>
            </a:r>
            <a:r>
              <a:rPr lang="es-ES" sz="4000" dirty="0" err="1" smtClean="0">
                <a:latin typeface="Bodoni MT" pitchFamily="18" charset="0"/>
                <a:cs typeface="Arial" pitchFamily="34" charset="0"/>
              </a:rPr>
              <a:t>went</a:t>
            </a:r>
            <a:r>
              <a:rPr lang="es-ES" sz="4000" dirty="0" smtClean="0">
                <a:latin typeface="Bodoni MT" pitchFamily="18" charset="0"/>
                <a:cs typeface="Arial" pitchFamily="34" charset="0"/>
              </a:rPr>
              <a:t> </a:t>
            </a:r>
            <a:r>
              <a:rPr lang="es-ES" sz="4000" dirty="0" err="1" smtClean="0">
                <a:latin typeface="Bodoni MT" pitchFamily="18" charset="0"/>
                <a:cs typeface="Arial" pitchFamily="34" charset="0"/>
              </a:rPr>
              <a:t>to</a:t>
            </a:r>
            <a:r>
              <a:rPr lang="es-ES" sz="4000" dirty="0" smtClean="0">
                <a:latin typeface="Bodoni MT" pitchFamily="18" charset="0"/>
                <a:cs typeface="Arial" pitchFamily="34" charset="0"/>
              </a:rPr>
              <a:t> </a:t>
            </a:r>
            <a:r>
              <a:rPr lang="es-ES" sz="4000" dirty="0" err="1" smtClean="0">
                <a:latin typeface="Bodoni MT" pitchFamily="18" charset="0"/>
                <a:cs typeface="Arial" pitchFamily="34" charset="0"/>
              </a:rPr>
              <a:t>the</a:t>
            </a:r>
            <a:r>
              <a:rPr lang="es-ES" sz="4000" dirty="0" smtClean="0">
                <a:latin typeface="Bodoni MT" pitchFamily="18" charset="0"/>
                <a:cs typeface="Arial" pitchFamily="34" charset="0"/>
              </a:rPr>
              <a:t> </a:t>
            </a:r>
            <a:r>
              <a:rPr lang="es-ES" sz="4000" dirty="0" err="1" smtClean="0">
                <a:latin typeface="Bodoni MT" pitchFamily="18" charset="0"/>
                <a:cs typeface="Arial" pitchFamily="34" charset="0"/>
              </a:rPr>
              <a:t>class</a:t>
            </a:r>
            <a:r>
              <a:rPr lang="es-ES" sz="4000" dirty="0" smtClean="0">
                <a:latin typeface="Bodoni MT" pitchFamily="18" charset="0"/>
                <a:cs typeface="Arial" pitchFamily="34" charset="0"/>
              </a:rPr>
              <a:t> of 2º C and </a:t>
            </a:r>
            <a:r>
              <a:rPr lang="es-ES" sz="4000" dirty="0" err="1" smtClean="0">
                <a:latin typeface="Bodoni MT" pitchFamily="18" charset="0"/>
                <a:cs typeface="Arial" pitchFamily="34" charset="0"/>
              </a:rPr>
              <a:t>we</a:t>
            </a:r>
            <a:r>
              <a:rPr lang="es-ES" sz="4000" dirty="0" smtClean="0">
                <a:latin typeface="Bodoni MT" pitchFamily="18" charset="0"/>
                <a:cs typeface="Arial" pitchFamily="34" charset="0"/>
              </a:rPr>
              <a:t> </a:t>
            </a:r>
            <a:r>
              <a:rPr lang="es-ES" sz="4000" dirty="0" err="1" smtClean="0">
                <a:latin typeface="Bodoni MT" pitchFamily="18" charset="0"/>
                <a:cs typeface="Arial" pitchFamily="34" charset="0"/>
              </a:rPr>
              <a:t>interviewed</a:t>
            </a:r>
            <a:r>
              <a:rPr lang="es-ES" sz="4000" dirty="0" smtClean="0">
                <a:latin typeface="Bodoni MT" pitchFamily="18" charset="0"/>
                <a:cs typeface="Arial" pitchFamily="34" charset="0"/>
              </a:rPr>
              <a:t> </a:t>
            </a:r>
            <a:r>
              <a:rPr lang="es-ES" sz="4000" dirty="0" err="1" smtClean="0">
                <a:latin typeface="Bodoni MT" pitchFamily="18" charset="0"/>
                <a:cs typeface="Arial" pitchFamily="34" charset="0"/>
              </a:rPr>
              <a:t>them</a:t>
            </a:r>
            <a:r>
              <a:rPr lang="es-ES" sz="4000" dirty="0" smtClean="0">
                <a:latin typeface="Bodoni MT" pitchFamily="18" charset="0"/>
                <a:cs typeface="Arial" pitchFamily="34" charset="0"/>
              </a:rPr>
              <a:t> </a:t>
            </a:r>
            <a:r>
              <a:rPr lang="es-ES" sz="4000" dirty="0" err="1" smtClean="0">
                <a:latin typeface="Bodoni MT" pitchFamily="18" charset="0"/>
                <a:cs typeface="Arial" pitchFamily="34" charset="0"/>
              </a:rPr>
              <a:t>we</a:t>
            </a:r>
            <a:r>
              <a:rPr lang="es-ES" sz="4000" dirty="0" smtClean="0">
                <a:latin typeface="Bodoni MT" pitchFamily="18" charset="0"/>
                <a:cs typeface="Arial" pitchFamily="34" charset="0"/>
              </a:rPr>
              <a:t> </a:t>
            </a:r>
            <a:r>
              <a:rPr lang="es-ES" sz="4000" dirty="0" err="1" smtClean="0">
                <a:latin typeface="Bodoni MT" pitchFamily="18" charset="0"/>
                <a:cs typeface="Arial" pitchFamily="34" charset="0"/>
              </a:rPr>
              <a:t>asked</a:t>
            </a:r>
            <a:r>
              <a:rPr lang="es-ES" sz="4000" dirty="0" smtClean="0">
                <a:latin typeface="Bodoni MT" pitchFamily="18" charset="0"/>
                <a:cs typeface="Arial" pitchFamily="34" charset="0"/>
              </a:rPr>
              <a:t> </a:t>
            </a:r>
            <a:r>
              <a:rPr lang="es-ES" sz="4000" dirty="0" err="1" smtClean="0">
                <a:latin typeface="Bodoni MT" pitchFamily="18" charset="0"/>
                <a:cs typeface="Arial" pitchFamily="34" charset="0"/>
              </a:rPr>
              <a:t>the</a:t>
            </a:r>
            <a:r>
              <a:rPr lang="es-ES" sz="4000" dirty="0" smtClean="0">
                <a:latin typeface="Bodoni MT" pitchFamily="18" charset="0"/>
                <a:cs typeface="Arial" pitchFamily="34" charset="0"/>
              </a:rPr>
              <a:t> </a:t>
            </a:r>
            <a:r>
              <a:rPr lang="es-ES" sz="4000" dirty="0" err="1" smtClean="0">
                <a:latin typeface="Bodoni MT" pitchFamily="18" charset="0"/>
                <a:cs typeface="Arial" pitchFamily="34" charset="0"/>
              </a:rPr>
              <a:t>questions</a:t>
            </a:r>
            <a:r>
              <a:rPr lang="es-ES" sz="4000" dirty="0" smtClean="0">
                <a:latin typeface="Bodoni MT" pitchFamily="18" charset="0"/>
                <a:cs typeface="Arial" pitchFamily="34" charset="0"/>
              </a:rPr>
              <a:t> of </a:t>
            </a:r>
            <a:r>
              <a:rPr lang="es-ES" sz="4000" dirty="0" err="1" smtClean="0">
                <a:latin typeface="Bodoni MT" pitchFamily="18" charset="0"/>
                <a:cs typeface="Arial" pitchFamily="34" charset="0"/>
              </a:rPr>
              <a:t>our</a:t>
            </a:r>
            <a:r>
              <a:rPr lang="es-ES" sz="4000" dirty="0" smtClean="0">
                <a:latin typeface="Bodoni MT" pitchFamily="18" charset="0"/>
                <a:cs typeface="Arial" pitchFamily="34" charset="0"/>
              </a:rPr>
              <a:t> </a:t>
            </a:r>
            <a:r>
              <a:rPr lang="es-ES" sz="4000" dirty="0" err="1" smtClean="0">
                <a:latin typeface="Bodoni MT" pitchFamily="18" charset="0"/>
                <a:cs typeface="Arial" pitchFamily="34" charset="0"/>
              </a:rPr>
              <a:t>survey</a:t>
            </a:r>
            <a:r>
              <a:rPr lang="es-ES" sz="4000" dirty="0" smtClean="0">
                <a:latin typeface="Bodoni MT" pitchFamily="18" charset="0"/>
                <a:cs typeface="Arial" pitchFamily="34" charset="0"/>
              </a:rPr>
              <a:t>.</a:t>
            </a:r>
            <a:endParaRPr lang="es-ES" sz="4000" dirty="0">
              <a:latin typeface="Bodoni MT" pitchFamily="18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2.Do </a:t>
            </a:r>
            <a:r>
              <a:rPr lang="es-ES" sz="3600" dirty="0" err="1" smtClean="0"/>
              <a:t>you</a:t>
            </a:r>
            <a:r>
              <a:rPr lang="es-ES" sz="3600" dirty="0" smtClean="0"/>
              <a:t> </a:t>
            </a:r>
            <a:r>
              <a:rPr lang="es-ES" sz="3600" dirty="0" err="1" smtClean="0"/>
              <a:t>think</a:t>
            </a:r>
            <a:r>
              <a:rPr lang="es-ES" sz="3600" dirty="0" smtClean="0"/>
              <a:t> </a:t>
            </a:r>
            <a:r>
              <a:rPr lang="es-ES" sz="3600" dirty="0" err="1" smtClean="0"/>
              <a:t>scientists</a:t>
            </a:r>
            <a:r>
              <a:rPr lang="es-ES" sz="3600" dirty="0" smtClean="0"/>
              <a:t> </a:t>
            </a:r>
            <a:r>
              <a:rPr lang="es-ES" sz="3600" dirty="0" err="1" smtClean="0"/>
              <a:t>will</a:t>
            </a:r>
            <a:r>
              <a:rPr lang="es-ES" sz="3600" dirty="0" smtClean="0"/>
              <a:t> </a:t>
            </a:r>
            <a:r>
              <a:rPr lang="es-ES" sz="3600" dirty="0" err="1" smtClean="0"/>
              <a:t>invent</a:t>
            </a:r>
            <a:r>
              <a:rPr lang="es-ES" sz="3600" dirty="0" smtClean="0"/>
              <a:t> </a:t>
            </a:r>
            <a:r>
              <a:rPr lang="es-ES" sz="3600" dirty="0" err="1" smtClean="0"/>
              <a:t>electronic</a:t>
            </a:r>
            <a:r>
              <a:rPr lang="es-ES" sz="3600" dirty="0" smtClean="0"/>
              <a:t> </a:t>
            </a:r>
            <a:r>
              <a:rPr lang="es-ES" sz="3600" dirty="0" err="1" smtClean="0"/>
              <a:t>organs</a:t>
            </a:r>
            <a:r>
              <a:rPr lang="es-ES" sz="3600" dirty="0" smtClean="0"/>
              <a:t> in ten </a:t>
            </a:r>
            <a:r>
              <a:rPr lang="es-ES" sz="3600" dirty="0" err="1" smtClean="0"/>
              <a:t>years</a:t>
            </a:r>
            <a:r>
              <a:rPr lang="es-ES" sz="3600" dirty="0" smtClean="0"/>
              <a:t>?</a:t>
            </a:r>
            <a:endParaRPr lang="es-ES" sz="3600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26671"/>
              </p:ext>
            </p:extLst>
          </p:nvPr>
        </p:nvGraphicFramePr>
        <p:xfrm>
          <a:off x="755576" y="1916832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19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1. Do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think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future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houses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be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built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3D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printers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?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445566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3.</a:t>
            </a:r>
            <a:r>
              <a:rPr lang="es-ES" sz="3600" dirty="0" smtClean="0"/>
              <a:t>Do </a:t>
            </a:r>
            <a:r>
              <a:rPr lang="es-ES" sz="3600" dirty="0" err="1" smtClean="0"/>
              <a:t>you</a:t>
            </a:r>
            <a:r>
              <a:rPr lang="es-ES" sz="3600" dirty="0" smtClean="0"/>
              <a:t> </a:t>
            </a:r>
            <a:r>
              <a:rPr lang="es-ES" sz="3600" dirty="0" err="1" smtClean="0"/>
              <a:t>think</a:t>
            </a:r>
            <a:r>
              <a:rPr lang="es-ES" sz="3600" dirty="0" smtClean="0"/>
              <a:t> </a:t>
            </a:r>
            <a:r>
              <a:rPr lang="es-ES" sz="3600" dirty="0" err="1" smtClean="0"/>
              <a:t>that</a:t>
            </a:r>
            <a:r>
              <a:rPr lang="es-ES" sz="3600" dirty="0" smtClean="0"/>
              <a:t> </a:t>
            </a:r>
            <a:r>
              <a:rPr lang="es-ES" sz="3600" dirty="0" err="1" smtClean="0"/>
              <a:t>telephone</a:t>
            </a:r>
            <a:r>
              <a:rPr lang="es-ES" sz="3600" dirty="0" smtClean="0"/>
              <a:t>  </a:t>
            </a:r>
            <a:r>
              <a:rPr lang="es-ES" sz="3600" dirty="0" err="1" smtClean="0"/>
              <a:t>batteries</a:t>
            </a:r>
            <a:r>
              <a:rPr lang="es-ES" sz="3600" dirty="0" smtClean="0"/>
              <a:t>  </a:t>
            </a:r>
            <a:r>
              <a:rPr lang="es-ES" sz="3600" dirty="0" err="1" smtClean="0"/>
              <a:t>won´t</a:t>
            </a:r>
            <a:r>
              <a:rPr lang="es-ES" sz="3600" dirty="0" smtClean="0"/>
              <a:t>   </a:t>
            </a:r>
            <a:r>
              <a:rPr lang="es-ES" sz="3600" dirty="0" err="1" smtClean="0"/>
              <a:t>run</a:t>
            </a:r>
            <a:r>
              <a:rPr lang="es-ES" sz="3600" dirty="0" smtClean="0"/>
              <a:t> </a:t>
            </a:r>
            <a:r>
              <a:rPr lang="es-ES" sz="3600" dirty="0" err="1" smtClean="0"/>
              <a:t>down</a:t>
            </a:r>
            <a:r>
              <a:rPr lang="es-ES" sz="3600" dirty="0" smtClean="0"/>
              <a:t>?</a:t>
            </a:r>
            <a:endParaRPr lang="es-ES" sz="3600" dirty="0"/>
          </a:p>
        </p:txBody>
      </p:sp>
      <p:graphicFrame>
        <p:nvGraphicFramePr>
          <p:cNvPr id="4" name="2 Gráfico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6. </a:t>
            </a:r>
            <a:r>
              <a:rPr lang="es-ES" sz="3600" dirty="0" err="1" smtClean="0"/>
              <a:t>One</a:t>
            </a:r>
            <a:r>
              <a:rPr lang="es-ES" sz="3600" dirty="0" smtClean="0"/>
              <a:t> </a:t>
            </a:r>
            <a:r>
              <a:rPr lang="es-ES" sz="3600" dirty="0" err="1" smtClean="0"/>
              <a:t>day</a:t>
            </a:r>
            <a:r>
              <a:rPr lang="es-ES" sz="3600" dirty="0" smtClean="0"/>
              <a:t> </a:t>
            </a:r>
            <a:r>
              <a:rPr lang="es-ES" sz="3600" dirty="0" err="1" smtClean="0"/>
              <a:t>we</a:t>
            </a:r>
            <a:r>
              <a:rPr lang="es-ES" sz="3600" dirty="0" smtClean="0"/>
              <a:t> </a:t>
            </a:r>
            <a:r>
              <a:rPr lang="es-ES" sz="3600" dirty="0" err="1" smtClean="0"/>
              <a:t>won´t</a:t>
            </a:r>
            <a:r>
              <a:rPr lang="es-ES" sz="3600" dirty="0" smtClean="0"/>
              <a:t> </a:t>
            </a:r>
            <a:r>
              <a:rPr lang="es-ES" sz="3600" dirty="0" err="1" smtClean="0"/>
              <a:t>see</a:t>
            </a:r>
            <a:r>
              <a:rPr lang="es-ES" sz="3600" dirty="0" smtClean="0"/>
              <a:t> </a:t>
            </a:r>
            <a:r>
              <a:rPr lang="es-ES" sz="3600" dirty="0" err="1" smtClean="0"/>
              <a:t>the</a:t>
            </a:r>
            <a:r>
              <a:rPr lang="es-ES" sz="3600" dirty="0" smtClean="0"/>
              <a:t> </a:t>
            </a:r>
            <a:r>
              <a:rPr lang="es-ES" sz="3600" dirty="0" err="1" smtClean="0"/>
              <a:t>sky</a:t>
            </a:r>
            <a:r>
              <a:rPr lang="es-ES" sz="3600" dirty="0" smtClean="0"/>
              <a:t> </a:t>
            </a:r>
            <a:r>
              <a:rPr lang="es-ES" sz="3600" dirty="0" err="1" smtClean="0"/>
              <a:t>by</a:t>
            </a:r>
            <a:r>
              <a:rPr lang="es-ES" sz="3600" dirty="0" smtClean="0"/>
              <a:t> </a:t>
            </a:r>
            <a:r>
              <a:rPr lang="es-ES" sz="3600" dirty="0" err="1" smtClean="0"/>
              <a:t>great</a:t>
            </a:r>
            <a:r>
              <a:rPr lang="es-ES" sz="3600" dirty="0" smtClean="0"/>
              <a:t> </a:t>
            </a:r>
            <a:r>
              <a:rPr lang="es-ES" sz="3600" dirty="0" err="1" smtClean="0"/>
              <a:t>amount</a:t>
            </a:r>
            <a:r>
              <a:rPr lang="es-ES" sz="3600" dirty="0" smtClean="0"/>
              <a:t> of light </a:t>
            </a:r>
            <a:r>
              <a:rPr lang="es-ES" sz="3600" dirty="0" err="1" smtClean="0"/>
              <a:t>that</a:t>
            </a:r>
            <a:r>
              <a:rPr lang="es-ES" sz="3600" dirty="0" smtClean="0"/>
              <a:t> </a:t>
            </a:r>
            <a:r>
              <a:rPr lang="es-ES" sz="3600" dirty="0" err="1" smtClean="0"/>
              <a:t>there</a:t>
            </a:r>
            <a:r>
              <a:rPr lang="es-ES" sz="3600" dirty="0" smtClean="0"/>
              <a:t> </a:t>
            </a:r>
            <a:r>
              <a:rPr lang="es-ES" sz="3600" dirty="0" err="1" smtClean="0"/>
              <a:t>will</a:t>
            </a:r>
            <a:r>
              <a:rPr lang="es-ES" sz="3600" dirty="0" smtClean="0"/>
              <a:t> </a:t>
            </a:r>
            <a:r>
              <a:rPr lang="es-ES" sz="3600" dirty="0" err="1" smtClean="0"/>
              <a:t>be</a:t>
            </a:r>
            <a:r>
              <a:rPr lang="es-ES" sz="3600" dirty="0" smtClean="0"/>
              <a:t>.</a:t>
            </a:r>
            <a:endParaRPr lang="es-ES" sz="3600" dirty="0"/>
          </a:p>
        </p:txBody>
      </p:sp>
      <p:graphicFrame>
        <p:nvGraphicFramePr>
          <p:cNvPr id="4" name="5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023823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7.</a:t>
            </a:r>
            <a:r>
              <a:rPr lang="es-ES" sz="3600" dirty="0" smtClean="0"/>
              <a:t> Do </a:t>
            </a:r>
            <a:r>
              <a:rPr lang="es-ES" sz="3600" dirty="0" err="1" smtClean="0"/>
              <a:t>you</a:t>
            </a:r>
            <a:r>
              <a:rPr lang="es-ES" sz="3600" dirty="0" smtClean="0"/>
              <a:t> </a:t>
            </a:r>
            <a:r>
              <a:rPr lang="es-ES" sz="3600" dirty="0" err="1" smtClean="0"/>
              <a:t>think</a:t>
            </a:r>
            <a:r>
              <a:rPr lang="es-ES" sz="3600" dirty="0" smtClean="0"/>
              <a:t> </a:t>
            </a:r>
            <a:r>
              <a:rPr lang="es-ES" sz="3600" dirty="0" err="1" smtClean="0"/>
              <a:t>that</a:t>
            </a:r>
            <a:r>
              <a:rPr lang="es-ES" sz="3600" dirty="0" smtClean="0"/>
              <a:t> </a:t>
            </a:r>
            <a:r>
              <a:rPr lang="es-ES" sz="3600" dirty="0" err="1" smtClean="0"/>
              <a:t>we</a:t>
            </a:r>
            <a:r>
              <a:rPr lang="es-ES" sz="3600" dirty="0" smtClean="0"/>
              <a:t> </a:t>
            </a:r>
            <a:r>
              <a:rPr lang="es-ES" sz="3600" dirty="0" err="1" smtClean="0"/>
              <a:t>will</a:t>
            </a:r>
            <a:r>
              <a:rPr lang="es-ES" sz="3600" dirty="0" smtClean="0"/>
              <a:t> control </a:t>
            </a:r>
            <a:r>
              <a:rPr lang="es-ES" sz="3600" dirty="0" err="1" smtClean="0"/>
              <a:t>computers</a:t>
            </a:r>
            <a:r>
              <a:rPr lang="es-ES" sz="3600" dirty="0" smtClean="0"/>
              <a:t> </a:t>
            </a:r>
            <a:r>
              <a:rPr lang="es-ES" sz="3600" dirty="0" err="1" smtClean="0"/>
              <a:t>with</a:t>
            </a:r>
            <a:r>
              <a:rPr lang="es-ES" sz="3600" dirty="0" smtClean="0"/>
              <a:t> </a:t>
            </a:r>
            <a:r>
              <a:rPr lang="es-ES" sz="3600" dirty="0" err="1" smtClean="0"/>
              <a:t>our</a:t>
            </a:r>
            <a:r>
              <a:rPr lang="es-ES" sz="3600" dirty="0" smtClean="0"/>
              <a:t> </a:t>
            </a:r>
            <a:r>
              <a:rPr lang="es-ES" sz="3600" dirty="0" err="1" smtClean="0"/>
              <a:t>voice</a:t>
            </a:r>
            <a:r>
              <a:rPr lang="es-ES" sz="3600" dirty="0" smtClean="0"/>
              <a:t>?</a:t>
            </a:r>
            <a:endParaRPr lang="es-ES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096843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9. </a:t>
            </a:r>
            <a:r>
              <a:rPr lang="es-ES" sz="3600" dirty="0" err="1" smtClean="0"/>
              <a:t>Will</a:t>
            </a:r>
            <a:r>
              <a:rPr lang="es-ES" sz="3600" dirty="0" smtClean="0"/>
              <a:t> </a:t>
            </a:r>
            <a:r>
              <a:rPr lang="es-ES" sz="3600" dirty="0" err="1" smtClean="0"/>
              <a:t>the</a:t>
            </a:r>
            <a:r>
              <a:rPr lang="es-ES" sz="3600" dirty="0" smtClean="0"/>
              <a:t> </a:t>
            </a:r>
            <a:r>
              <a:rPr lang="es-ES" sz="3600" dirty="0" err="1" smtClean="0"/>
              <a:t>Army</a:t>
            </a:r>
            <a:r>
              <a:rPr lang="es-ES" sz="3600" dirty="0" smtClean="0"/>
              <a:t> use robots </a:t>
            </a:r>
            <a:r>
              <a:rPr lang="es-ES" sz="3600" dirty="0" err="1" smtClean="0"/>
              <a:t>to</a:t>
            </a:r>
            <a:r>
              <a:rPr lang="es-ES" sz="3600" dirty="0" smtClean="0"/>
              <a:t> </a:t>
            </a:r>
            <a:r>
              <a:rPr lang="es-ES" sz="3600" dirty="0" err="1" smtClean="0"/>
              <a:t>transport</a:t>
            </a:r>
            <a:r>
              <a:rPr lang="es-ES" sz="3600" dirty="0" smtClean="0"/>
              <a:t> </a:t>
            </a:r>
            <a:r>
              <a:rPr lang="es-ES" sz="3600" dirty="0" err="1" smtClean="0"/>
              <a:t>materials</a:t>
            </a:r>
            <a:r>
              <a:rPr lang="es-ES" sz="3600" dirty="0" smtClean="0"/>
              <a:t>?</a:t>
            </a:r>
            <a:endParaRPr lang="es-ES" sz="3600" dirty="0"/>
          </a:p>
        </p:txBody>
      </p:sp>
      <p:graphicFrame>
        <p:nvGraphicFramePr>
          <p:cNvPr id="4" name="2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241939"/>
              </p:ext>
            </p:extLst>
          </p:nvPr>
        </p:nvGraphicFramePr>
        <p:xfrm flipH="1">
          <a:off x="-684584" y="5877272"/>
          <a:ext cx="72008" cy="140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6133777"/>
              </p:ext>
            </p:extLst>
          </p:nvPr>
        </p:nvGraphicFramePr>
        <p:xfrm>
          <a:off x="1619672" y="256490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6896228"/>
              </p:ext>
            </p:extLst>
          </p:nvPr>
        </p:nvGraphicFramePr>
        <p:xfrm>
          <a:off x="1115616" y="2060848"/>
          <a:ext cx="691276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0010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12. Do </a:t>
            </a:r>
            <a:r>
              <a:rPr lang="es-ES" sz="3600" dirty="0" err="1" smtClean="0"/>
              <a:t>you</a:t>
            </a:r>
            <a:r>
              <a:rPr lang="es-ES" sz="3600" dirty="0" smtClean="0"/>
              <a:t> </a:t>
            </a:r>
            <a:r>
              <a:rPr lang="es-ES" sz="3600" dirty="0" err="1" smtClean="0"/>
              <a:t>think</a:t>
            </a:r>
            <a:r>
              <a:rPr lang="es-ES" sz="3600" dirty="0" smtClean="0"/>
              <a:t> </a:t>
            </a:r>
            <a:r>
              <a:rPr lang="es-ES" sz="3600" dirty="0" err="1" smtClean="0"/>
              <a:t>we</a:t>
            </a:r>
            <a:r>
              <a:rPr lang="es-ES" sz="3600" dirty="0" smtClean="0"/>
              <a:t> </a:t>
            </a:r>
            <a:r>
              <a:rPr lang="es-ES" sz="3600" dirty="0" err="1" smtClean="0"/>
              <a:t>will</a:t>
            </a:r>
            <a:r>
              <a:rPr lang="es-ES" sz="3600" dirty="0" smtClean="0"/>
              <a:t> </a:t>
            </a:r>
            <a:r>
              <a:rPr lang="es-ES" sz="3600" dirty="0" err="1" smtClean="0"/>
              <a:t>go</a:t>
            </a:r>
            <a:r>
              <a:rPr lang="es-ES" sz="3600" dirty="0" smtClean="0"/>
              <a:t> </a:t>
            </a:r>
            <a:r>
              <a:rPr lang="es-ES" sz="3600" dirty="0" err="1" smtClean="0"/>
              <a:t>into</a:t>
            </a:r>
            <a:r>
              <a:rPr lang="es-ES" sz="3600" dirty="0" smtClean="0"/>
              <a:t> </a:t>
            </a:r>
            <a:r>
              <a:rPr lang="es-ES" sz="3600" dirty="0" err="1" smtClean="0"/>
              <a:t>our</a:t>
            </a:r>
            <a:r>
              <a:rPr lang="es-ES" sz="3600" dirty="0" smtClean="0"/>
              <a:t> </a:t>
            </a:r>
            <a:r>
              <a:rPr lang="es-ES" sz="3600" dirty="0" err="1" smtClean="0"/>
              <a:t>houses</a:t>
            </a:r>
            <a:r>
              <a:rPr lang="es-ES" sz="3600" dirty="0" smtClean="0"/>
              <a:t> </a:t>
            </a:r>
            <a:r>
              <a:rPr lang="es-ES" sz="3600" dirty="0" err="1" smtClean="0"/>
              <a:t>with</a:t>
            </a:r>
            <a:r>
              <a:rPr lang="es-ES" sz="3600" dirty="0" smtClean="0"/>
              <a:t> </a:t>
            </a:r>
            <a:r>
              <a:rPr lang="es-ES" sz="3600" dirty="0" err="1" smtClean="0"/>
              <a:t>body</a:t>
            </a:r>
            <a:r>
              <a:rPr lang="es-ES" sz="3600" dirty="0" smtClean="0"/>
              <a:t> scanner?</a:t>
            </a:r>
            <a:endParaRPr lang="es-ES" sz="3600" dirty="0"/>
          </a:p>
        </p:txBody>
      </p:sp>
      <p:graphicFrame>
        <p:nvGraphicFramePr>
          <p:cNvPr id="4" name="4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585269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289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124</TotalTime>
  <Words>219</Words>
  <Application>Microsoft Office PowerPoint</Application>
  <PresentationFormat>Presentación en pantalla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Flujo</vt:lpstr>
      <vt:lpstr>2nd C</vt:lpstr>
      <vt:lpstr>INTRODUCTION.</vt:lpstr>
      <vt:lpstr>2.Do you think scientists will invent electronic organs in ten years?</vt:lpstr>
      <vt:lpstr>1. Do you think that in the future houses be built with 3D printers?</vt:lpstr>
      <vt:lpstr>3.Do you think that telephone  batteries  won´t   run down?</vt:lpstr>
      <vt:lpstr>6. One day we won´t see the sky by great amount of light that there will be.</vt:lpstr>
      <vt:lpstr>7. Do you think that we will control computers with our voice?</vt:lpstr>
      <vt:lpstr>9. Will the Army use robots to transport materials?</vt:lpstr>
      <vt:lpstr>12. Do you think we will go into our houses with body scanner?</vt:lpstr>
      <vt:lpstr>13.Will the evolution of technology destroy nature?</vt:lpstr>
      <vt:lpstr>Conclution </vt:lpstr>
    </vt:vector>
  </TitlesOfParts>
  <Company>IES DOS MARES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C</dc:title>
  <dc:creator>profesor</dc:creator>
  <cp:lastModifiedBy>Laura</cp:lastModifiedBy>
  <cp:revision>12</cp:revision>
  <dcterms:created xsi:type="dcterms:W3CDTF">2015-02-27T09:25:23Z</dcterms:created>
  <dcterms:modified xsi:type="dcterms:W3CDTF">2015-03-04T11:37:19Z</dcterms:modified>
</cp:coreProperties>
</file>