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CC"/>
    <a:srgbClr val="00CCFF"/>
    <a:srgbClr val="00CC00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1" d="100"/>
          <a:sy n="61" d="100"/>
        </p:scale>
        <p:origin x="-77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3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217648821924217"/>
          <c:y val="0.16204919774119245"/>
          <c:w val="9.4620927540146241E-2"/>
          <c:h val="0.290248393094464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4</c:v>
                </c:pt>
              </c:strCache>
            </c:strRef>
          </c:tx>
          <c:dPt>
            <c:idx val="1"/>
            <c:bubble3D val="0"/>
            <c:explosion val="7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</c:dLbl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521727043167782"/>
          <c:y val="0.23779822231608533"/>
          <c:w val="0.10613338246947929"/>
          <c:h val="0.303436974172621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43652993915934E-2"/>
          <c:y val="0.21060549432339576"/>
          <c:w val="0.71532982068598239"/>
          <c:h val="0.6889864275500180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6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5584695316394355"/>
          <c:y val="0.29991183343573785"/>
          <c:w val="9.8082625454942743E-2"/>
          <c:h val="0.292543963633436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>
        <c:manualLayout>
          <c:xMode val="edge"/>
          <c:yMode val="edge"/>
          <c:x val="0.36839928504908093"/>
          <c:y val="2.10157212487971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704968986015357E-3"/>
          <c:y val="0.2171572127637687"/>
          <c:w val="0.70868661510844821"/>
          <c:h val="0.668540154782717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7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</c:dLbl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710468015201382"/>
          <c:y val="0.31803791489846411"/>
          <c:w val="8.8625570485715538E-2"/>
          <c:h val="0.291647740106683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layout>
        <c:manualLayout>
          <c:xMode val="edge"/>
          <c:yMode val="edge"/>
          <c:x val="0.37943923796425116"/>
          <c:y val="2.437783175182665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9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5929984002675053"/>
          <c:y val="0.27030237200858892"/>
          <c:w val="9.0622263213368526E-2"/>
          <c:h val="0.354509934074554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84300573539501E-2"/>
          <c:y val="0.20301130469872861"/>
          <c:w val="0.69315325167687403"/>
          <c:h val="0.7026136635745866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12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482275117579563"/>
          <c:y val="0.16267706029392626"/>
          <c:w val="0.1063874847239196"/>
          <c:h val="0.292728520928893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67268272850229E-2"/>
          <c:y val="0.26828886657549894"/>
          <c:w val="0.69625640013778478"/>
          <c:h val="0.6487424490411226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Question 13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Hoja1!$A$2:$A$4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469468768856493"/>
          <c:y val="0.20106783479955639"/>
          <c:w val="0.10979906063630403"/>
          <c:h val="0.355834899159030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612A-D498-4FED-9877-6BF58E6E270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2567-D705-47DC-A6CF-45CFAE98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TECHNOLOGIES IN THE FUTURE.</a:t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LIGHT AND DARKNESS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5 Marcador de contenido" descr="8195-620-2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7486062" cy="3816424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uari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04737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It is an artificial brain that helps people with brain diseases. </a:t>
            </a:r>
            <a:r>
              <a:rPr lang="es-ES" sz="5400" dirty="0" err="1" smtClean="0">
                <a:solidFill>
                  <a:schemeClr val="bg1"/>
                </a:solidFill>
              </a:rPr>
              <a:t>Is</a:t>
            </a:r>
            <a:r>
              <a:rPr lang="es-ES" sz="5400" dirty="0" smtClean="0">
                <a:solidFill>
                  <a:schemeClr val="bg1"/>
                </a:solidFill>
              </a:rPr>
              <a:t> a </a:t>
            </a:r>
            <a:r>
              <a:rPr lang="es-ES" sz="5400" dirty="0" err="1" smtClean="0">
                <a:solidFill>
                  <a:schemeClr val="bg1"/>
                </a:solidFill>
              </a:rPr>
              <a:t>breakthrough</a:t>
            </a:r>
            <a:r>
              <a:rPr lang="es-ES" sz="5400" dirty="0" smtClean="0">
                <a:solidFill>
                  <a:schemeClr val="bg1"/>
                </a:solidFill>
              </a:rPr>
              <a:t> </a:t>
            </a:r>
            <a:r>
              <a:rPr lang="es-ES" sz="5400" dirty="0" err="1" smtClean="0">
                <a:solidFill>
                  <a:schemeClr val="bg1"/>
                </a:solidFill>
              </a:rPr>
              <a:t>technology</a:t>
            </a:r>
            <a:r>
              <a:rPr lang="es-ES" sz="5400" dirty="0" smtClean="0">
                <a:solidFill>
                  <a:schemeClr val="bg1"/>
                </a:solidFill>
              </a:rPr>
              <a:t> and </a:t>
            </a:r>
            <a:r>
              <a:rPr lang="es-ES" sz="5400" dirty="0" err="1" smtClean="0">
                <a:solidFill>
                  <a:schemeClr val="bg1"/>
                </a:solidFill>
              </a:rPr>
              <a:t>human</a:t>
            </a:r>
            <a:r>
              <a:rPr lang="es-ES" sz="5400" dirty="0" smtClean="0">
                <a:solidFill>
                  <a:schemeClr val="bg1"/>
                </a:solidFill>
              </a:rPr>
              <a:t> </a:t>
            </a:r>
            <a:r>
              <a:rPr lang="es-ES" sz="5400" dirty="0" err="1" smtClean="0">
                <a:solidFill>
                  <a:schemeClr val="bg1"/>
                </a:solidFill>
              </a:rPr>
              <a:t>life</a:t>
            </a:r>
            <a:endParaRPr lang="es-ES" sz="5400" dirty="0">
              <a:solidFill>
                <a:schemeClr val="bg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FF33CC"/>
                </a:solidFill>
              </a:rPr>
              <a:t>BRAIN CONNECTOME</a:t>
            </a:r>
            <a:endParaRPr lang="es-ES" b="1" i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FF99FF"/>
                </a:solidFill>
                <a:latin typeface="Bookman Old Style" pitchFamily="18" charset="0"/>
              </a:rPr>
              <a:t>BY:</a:t>
            </a:r>
            <a:endParaRPr lang="es-ES" b="1" i="1" dirty="0">
              <a:solidFill>
                <a:srgbClr val="FF99FF"/>
              </a:solidFill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"/>
            </a:pPr>
            <a:r>
              <a:rPr lang="es-ES" i="1" dirty="0" smtClean="0"/>
              <a:t> </a:t>
            </a:r>
            <a:r>
              <a:rPr lang="es-ES" i="1" dirty="0" smtClean="0">
                <a:latin typeface="Bookman Old Style" pitchFamily="18" charset="0"/>
              </a:rPr>
              <a:t>Roxana Raluca Matache </a:t>
            </a:r>
          </a:p>
          <a:p>
            <a:pPr>
              <a:buFont typeface="Wingdings" pitchFamily="2" charset="2"/>
              <a:buChar char=""/>
            </a:pPr>
            <a:r>
              <a:rPr lang="es-ES" i="1" dirty="0" smtClean="0">
                <a:latin typeface="Bookman Old Style" pitchFamily="18" charset="0"/>
              </a:rPr>
              <a:t> Carmen María Vera Henarejos </a:t>
            </a:r>
          </a:p>
          <a:p>
            <a:pPr>
              <a:buFont typeface="Wingdings" pitchFamily="2" charset="2"/>
              <a:buChar char=""/>
            </a:pPr>
            <a:r>
              <a:rPr lang="es-ES" i="1" dirty="0" smtClean="0">
                <a:latin typeface="Bookman Old Style" pitchFamily="18" charset="0"/>
              </a:rPr>
              <a:t> Alba Maribel Paza</a:t>
            </a:r>
          </a:p>
          <a:p>
            <a:pPr>
              <a:buFont typeface="Wingdings" pitchFamily="2" charset="2"/>
              <a:buChar char=""/>
            </a:pPr>
            <a:r>
              <a:rPr lang="es-ES" i="1" dirty="0" smtClean="0">
                <a:latin typeface="Bookman Old Style" pitchFamily="18" charset="0"/>
              </a:rPr>
              <a:t> Alicia Villena</a:t>
            </a:r>
          </a:p>
          <a:p>
            <a:pPr>
              <a:buFont typeface="Wingdings" pitchFamily="2" charset="2"/>
              <a:buChar char=""/>
            </a:pPr>
            <a:r>
              <a:rPr lang="es-ES" i="1" dirty="0" smtClean="0">
                <a:latin typeface="Bookman Old Style" pitchFamily="18" charset="0"/>
              </a:rPr>
              <a:t> Toa Remache</a:t>
            </a:r>
            <a:endParaRPr lang="es-ES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/>
          <a:lstStyle/>
          <a:p>
            <a:r>
              <a:rPr lang="es-ES" b="1" i="1" dirty="0" smtClean="0">
                <a:solidFill>
                  <a:srgbClr val="00CCFF"/>
                </a:solidFill>
              </a:rPr>
              <a:t>Do </a:t>
            </a:r>
            <a:r>
              <a:rPr lang="es-ES" b="1" i="1" dirty="0" err="1" smtClean="0">
                <a:solidFill>
                  <a:srgbClr val="00CCFF"/>
                </a:solidFill>
              </a:rPr>
              <a:t>you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think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that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the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telephone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batteries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won’t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run</a:t>
            </a:r>
            <a:r>
              <a:rPr lang="es-ES" b="1" i="1" dirty="0" smtClean="0">
                <a:solidFill>
                  <a:srgbClr val="00CCFF"/>
                </a:solidFill>
              </a:rPr>
              <a:t> </a:t>
            </a:r>
            <a:r>
              <a:rPr lang="es-ES" b="1" i="1" dirty="0" err="1" smtClean="0">
                <a:solidFill>
                  <a:srgbClr val="00CCFF"/>
                </a:solidFill>
              </a:rPr>
              <a:t>down</a:t>
            </a:r>
            <a:r>
              <a:rPr lang="es-ES" b="1" i="1" dirty="0" smtClean="0">
                <a:solidFill>
                  <a:srgbClr val="00CCFF"/>
                </a:solidFill>
              </a:rPr>
              <a:t>?</a:t>
            </a:r>
            <a:endParaRPr lang="es-ES" b="1" i="1" dirty="0">
              <a:solidFill>
                <a:srgbClr val="00CCFF"/>
              </a:solidFill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251520" y="2060848"/>
          <a:ext cx="485775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220072" y="2204864"/>
          <a:ext cx="3286148" cy="164193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643074"/>
                <a:gridCol w="1643074"/>
              </a:tblGrid>
              <a:tr h="570364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Probably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Impossible</a:t>
                      </a:r>
                      <a:endParaRPr lang="es-ES" sz="1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Nobody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knows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Administrador\Escritorio\article-2352232-1A9999A2000005DC-116_634x286.jpg"/>
          <p:cNvPicPr>
            <a:picLocks noChangeAspect="1" noChangeArrowheads="1"/>
          </p:cNvPicPr>
          <p:nvPr/>
        </p:nvPicPr>
        <p:blipFill>
          <a:blip r:embed="rId3" cstate="print"/>
          <a:srcRect l="18352" t="16091" r="17414" b="19546"/>
          <a:stretch>
            <a:fillRect/>
          </a:stretch>
        </p:blipFill>
        <p:spPr bwMode="auto">
          <a:xfrm>
            <a:off x="5429256" y="4929198"/>
            <a:ext cx="2500330" cy="8572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err="1" smtClean="0">
                <a:solidFill>
                  <a:srgbClr val="00CC00"/>
                </a:solidFill>
              </a:rPr>
              <a:t>Will</a:t>
            </a:r>
            <a:r>
              <a:rPr lang="es-ES" b="1" i="1" dirty="0" smtClean="0">
                <a:solidFill>
                  <a:srgbClr val="00CC00"/>
                </a:solidFill>
              </a:rPr>
              <a:t> </a:t>
            </a:r>
            <a:r>
              <a:rPr lang="es-ES" b="1" i="1" dirty="0" err="1" smtClean="0">
                <a:solidFill>
                  <a:srgbClr val="00CC00"/>
                </a:solidFill>
              </a:rPr>
              <a:t>holograms</a:t>
            </a:r>
            <a:r>
              <a:rPr lang="es-ES" b="1" i="1" dirty="0" smtClean="0">
                <a:solidFill>
                  <a:srgbClr val="00CC00"/>
                </a:solidFill>
              </a:rPr>
              <a:t> </a:t>
            </a:r>
            <a:r>
              <a:rPr lang="es-ES" b="1" i="1" dirty="0" err="1" smtClean="0">
                <a:solidFill>
                  <a:srgbClr val="00CC00"/>
                </a:solidFill>
              </a:rPr>
              <a:t>exist</a:t>
            </a:r>
            <a:r>
              <a:rPr lang="es-ES" b="1" i="1" dirty="0" smtClean="0">
                <a:solidFill>
                  <a:srgbClr val="00CC00"/>
                </a:solidFill>
              </a:rPr>
              <a:t> in </a:t>
            </a:r>
            <a:r>
              <a:rPr lang="es-ES" b="1" i="1" dirty="0" err="1" smtClean="0">
                <a:solidFill>
                  <a:srgbClr val="00CC00"/>
                </a:solidFill>
              </a:rPr>
              <a:t>the</a:t>
            </a:r>
            <a:r>
              <a:rPr lang="es-ES" b="1" i="1" dirty="0" smtClean="0">
                <a:solidFill>
                  <a:srgbClr val="00CC00"/>
                </a:solidFill>
              </a:rPr>
              <a:t> </a:t>
            </a:r>
            <a:r>
              <a:rPr lang="es-ES" b="1" i="1" dirty="0" err="1" smtClean="0">
                <a:solidFill>
                  <a:srgbClr val="00CC00"/>
                </a:solidFill>
              </a:rPr>
              <a:t>future</a:t>
            </a:r>
            <a:r>
              <a:rPr lang="es-ES" b="1" i="1" dirty="0">
                <a:solidFill>
                  <a:srgbClr val="00CC00"/>
                </a:solidFill>
              </a:rPr>
              <a:t>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330824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860032" y="1916832"/>
          <a:ext cx="3048000" cy="117474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500198"/>
                <a:gridCol w="1547802"/>
              </a:tblGrid>
              <a:tr h="391581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What´s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that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</a:tr>
              <a:tr h="391581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They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already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exist</a:t>
                      </a:r>
                      <a:endParaRPr lang="es-ES" sz="1400" dirty="0"/>
                    </a:p>
                  </a:txBody>
                  <a:tcPr/>
                </a:tc>
              </a:tr>
              <a:tr h="391581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No, </a:t>
                      </a:r>
                      <a:r>
                        <a:rPr lang="es-ES" sz="1400" dirty="0" err="1" smtClean="0"/>
                        <a:t>they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won´t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uario\Desktop\hologr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365104"/>
            <a:ext cx="4789016" cy="215793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i="1" dirty="0" err="1" smtClean="0">
                <a:solidFill>
                  <a:srgbClr val="7030A0"/>
                </a:solidFill>
              </a:rPr>
              <a:t>One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day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we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won’t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see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the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sky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by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the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great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amount</a:t>
            </a:r>
            <a:r>
              <a:rPr lang="es-ES" b="1" i="1" dirty="0" smtClean="0">
                <a:solidFill>
                  <a:srgbClr val="7030A0"/>
                </a:solidFill>
              </a:rPr>
              <a:t> of light </a:t>
            </a:r>
            <a:r>
              <a:rPr lang="es-ES" b="1" i="1" dirty="0" err="1" smtClean="0">
                <a:solidFill>
                  <a:srgbClr val="7030A0"/>
                </a:solidFill>
              </a:rPr>
              <a:t>that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there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will</a:t>
            </a:r>
            <a:r>
              <a:rPr lang="es-ES" b="1" i="1" dirty="0" smtClean="0">
                <a:solidFill>
                  <a:srgbClr val="7030A0"/>
                </a:solidFill>
              </a:rPr>
              <a:t> </a:t>
            </a:r>
            <a:r>
              <a:rPr lang="es-ES" b="1" i="1" dirty="0" err="1" smtClean="0">
                <a:solidFill>
                  <a:srgbClr val="7030A0"/>
                </a:solidFill>
              </a:rPr>
              <a:t>be</a:t>
            </a:r>
            <a:r>
              <a:rPr lang="es-ES" b="1" i="1" dirty="0" smtClean="0">
                <a:solidFill>
                  <a:srgbClr val="7030A0"/>
                </a:solidFill>
              </a:rPr>
              <a:t>?</a:t>
            </a:r>
            <a:endParaRPr lang="es-ES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4686304" cy="361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643570" y="2000240"/>
          <a:ext cx="3048000" cy="163375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24000"/>
                <a:gridCol w="1524000"/>
              </a:tblGrid>
              <a:tr h="384074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Darkness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won´t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dissapear</a:t>
                      </a:r>
                      <a:endParaRPr lang="es-ES" sz="1400" dirty="0"/>
                    </a:p>
                  </a:txBody>
                  <a:tcPr/>
                </a:tc>
              </a:tr>
              <a:tr h="384074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That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will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Probably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happen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384074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 </a:t>
                      </a:r>
                      <a:r>
                        <a:rPr lang="es-ES" sz="1400" dirty="0" err="1" smtClean="0"/>
                        <a:t>agree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Usuario\Desktop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104431"/>
            <a:ext cx="4366617" cy="213288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FF0000"/>
                </a:solidFill>
              </a:rPr>
              <a:t>Do </a:t>
            </a:r>
            <a:r>
              <a:rPr lang="es-ES" b="1" i="1" dirty="0" err="1" smtClean="0">
                <a:solidFill>
                  <a:srgbClr val="FF0000"/>
                </a:solidFill>
              </a:rPr>
              <a:t>you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think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that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we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will</a:t>
            </a:r>
            <a:r>
              <a:rPr lang="es-ES" b="1" i="1" dirty="0" smtClean="0">
                <a:solidFill>
                  <a:srgbClr val="FF0000"/>
                </a:solidFill>
              </a:rPr>
              <a:t> control </a:t>
            </a:r>
            <a:r>
              <a:rPr lang="es-ES" b="1" i="1" dirty="0" err="1" smtClean="0">
                <a:solidFill>
                  <a:srgbClr val="FF0000"/>
                </a:solidFill>
              </a:rPr>
              <a:t>computers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with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our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voice</a:t>
            </a:r>
            <a:r>
              <a:rPr lang="es-ES" b="1" i="1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5186370" cy="362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4 Imagen" descr="jhgfs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374694"/>
            <a:ext cx="5214942" cy="2483306"/>
          </a:xfrm>
          <a:prstGeom prst="rect">
            <a:avLst/>
          </a:prstGeom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572132" y="1714488"/>
          <a:ext cx="3048000" cy="2194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Yes, </a:t>
                      </a:r>
                      <a:r>
                        <a:rPr lang="es-ES" sz="1400" dirty="0" err="1" smtClean="0"/>
                        <a:t>because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nowa</a:t>
                      </a:r>
                      <a:r>
                        <a:rPr lang="es-ES" sz="1400" baseline="0" dirty="0" err="1" smtClean="0"/>
                        <a:t>days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we</a:t>
                      </a:r>
                      <a:r>
                        <a:rPr lang="es-ES" sz="1400" baseline="0" dirty="0" smtClean="0"/>
                        <a:t> can do </a:t>
                      </a:r>
                      <a:r>
                        <a:rPr lang="es-ES" sz="1400" baseline="0" dirty="0" err="1" smtClean="0"/>
                        <a:t>it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with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our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voice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</a:tr>
              <a:tr h="375276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No, </a:t>
                      </a:r>
                      <a:r>
                        <a:rPr lang="es-ES" sz="1400" dirty="0" err="1" smtClean="0"/>
                        <a:t>it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will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be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impossible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Maybe</a:t>
                      </a:r>
                      <a:r>
                        <a:rPr lang="es-ES" sz="1400" baseline="0" dirty="0" smtClean="0"/>
                        <a:t>, </a:t>
                      </a:r>
                      <a:r>
                        <a:rPr lang="es-ES" sz="1400" baseline="0" dirty="0" err="1" smtClean="0"/>
                        <a:t>but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only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for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surfing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the</a:t>
                      </a:r>
                      <a:r>
                        <a:rPr lang="es-ES" sz="1400" baseline="0" dirty="0" smtClean="0"/>
                        <a:t> internet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err="1" smtClean="0">
                <a:solidFill>
                  <a:srgbClr val="FFC000"/>
                </a:solidFill>
              </a:rPr>
              <a:t>Will</a:t>
            </a:r>
            <a:r>
              <a:rPr lang="es-ES" b="1" i="1" dirty="0" smtClean="0">
                <a:solidFill>
                  <a:srgbClr val="FFC000"/>
                </a:solidFill>
              </a:rPr>
              <a:t> </a:t>
            </a:r>
            <a:r>
              <a:rPr lang="es-ES" b="1" i="1" dirty="0" err="1" smtClean="0">
                <a:solidFill>
                  <a:srgbClr val="FFC000"/>
                </a:solidFill>
              </a:rPr>
              <a:t>the</a:t>
            </a:r>
            <a:r>
              <a:rPr lang="es-ES" b="1" i="1" dirty="0" smtClean="0">
                <a:solidFill>
                  <a:srgbClr val="FFC000"/>
                </a:solidFill>
              </a:rPr>
              <a:t> </a:t>
            </a:r>
            <a:r>
              <a:rPr lang="es-ES" b="1" i="1" dirty="0" err="1" smtClean="0">
                <a:solidFill>
                  <a:srgbClr val="FFC000"/>
                </a:solidFill>
              </a:rPr>
              <a:t>Army</a:t>
            </a:r>
            <a:r>
              <a:rPr lang="es-ES" b="1" i="1" dirty="0" smtClean="0">
                <a:solidFill>
                  <a:srgbClr val="FFC000"/>
                </a:solidFill>
              </a:rPr>
              <a:t> use robots </a:t>
            </a:r>
            <a:r>
              <a:rPr lang="es-ES" b="1" i="1" dirty="0" err="1" smtClean="0">
                <a:solidFill>
                  <a:srgbClr val="FFC000"/>
                </a:solidFill>
              </a:rPr>
              <a:t>to</a:t>
            </a:r>
            <a:r>
              <a:rPr lang="es-ES" b="1" i="1" dirty="0" smtClean="0">
                <a:solidFill>
                  <a:srgbClr val="FFC000"/>
                </a:solidFill>
              </a:rPr>
              <a:t> </a:t>
            </a:r>
            <a:r>
              <a:rPr lang="es-ES" b="1" i="1" dirty="0" err="1" smtClean="0">
                <a:solidFill>
                  <a:srgbClr val="FFC000"/>
                </a:solidFill>
              </a:rPr>
              <a:t>transport</a:t>
            </a:r>
            <a:r>
              <a:rPr lang="es-ES" b="1" i="1" dirty="0" smtClean="0">
                <a:solidFill>
                  <a:srgbClr val="FFC000"/>
                </a:solidFill>
              </a:rPr>
              <a:t> </a:t>
            </a:r>
            <a:r>
              <a:rPr lang="es-ES" b="1" i="1" dirty="0" err="1" smtClean="0">
                <a:solidFill>
                  <a:srgbClr val="FFC000"/>
                </a:solidFill>
              </a:rPr>
              <a:t>materials</a:t>
            </a:r>
            <a:r>
              <a:rPr lang="es-ES" b="1" i="1" dirty="0">
                <a:solidFill>
                  <a:srgbClr val="FFC000"/>
                </a:solidFill>
              </a:rPr>
              <a:t>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5072098" cy="298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643570" y="1785926"/>
          <a:ext cx="3048000" cy="1620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No, </a:t>
                      </a:r>
                      <a:r>
                        <a:rPr lang="es-ES" sz="1400" dirty="0" err="1" smtClean="0"/>
                        <a:t>because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will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be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too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expensive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Yes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The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army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will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be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formed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by</a:t>
                      </a:r>
                      <a:r>
                        <a:rPr lang="es-ES" sz="1400" baseline="0" dirty="0" smtClean="0"/>
                        <a:t> robots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Usuario\Desktop\1f1d6a76cfdf625502dbfdeb7b9e9284_arti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221088"/>
            <a:ext cx="4288432" cy="21247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00B0F0"/>
                </a:solidFill>
              </a:rPr>
              <a:t>Do </a:t>
            </a:r>
            <a:r>
              <a:rPr lang="es-ES" b="1" i="1" dirty="0" err="1" smtClean="0">
                <a:solidFill>
                  <a:srgbClr val="00B0F0"/>
                </a:solidFill>
              </a:rPr>
              <a:t>you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think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we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will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go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into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our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houses</a:t>
            </a:r>
            <a:r>
              <a:rPr lang="es-ES" b="1" i="1" dirty="0" smtClean="0">
                <a:solidFill>
                  <a:srgbClr val="00B0F0"/>
                </a:solidFill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</a:rPr>
              <a:t>with</a:t>
            </a:r>
            <a:r>
              <a:rPr lang="es-ES" b="1" i="1" dirty="0" smtClean="0">
                <a:solidFill>
                  <a:srgbClr val="00B0F0"/>
                </a:solidFill>
              </a:rPr>
              <a:t> a </a:t>
            </a:r>
            <a:r>
              <a:rPr lang="es-ES" b="1" i="1" dirty="0" err="1" smtClean="0">
                <a:solidFill>
                  <a:srgbClr val="00B0F0"/>
                </a:solidFill>
              </a:rPr>
              <a:t>body</a:t>
            </a:r>
            <a:r>
              <a:rPr lang="es-ES" b="1" i="1" dirty="0" smtClean="0">
                <a:solidFill>
                  <a:srgbClr val="00B0F0"/>
                </a:solidFill>
              </a:rPr>
              <a:t> scanner?</a:t>
            </a:r>
            <a:endParaRPr lang="es-ES" b="1" i="1" dirty="0">
              <a:solidFill>
                <a:srgbClr val="00B0F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4320480" cy="361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628" y="2143116"/>
          <a:ext cx="30480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Yes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I´m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not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sure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Usuario\Desktop\hombre-se-expone-a-scanner-perso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05064"/>
            <a:ext cx="3960440" cy="223502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err="1" smtClean="0"/>
              <a:t>Will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evolution</a:t>
            </a:r>
            <a:r>
              <a:rPr lang="es-ES" b="1" i="1" dirty="0" smtClean="0"/>
              <a:t> of </a:t>
            </a:r>
            <a:r>
              <a:rPr lang="es-ES" b="1" i="1" dirty="0" err="1" smtClean="0"/>
              <a:t>technology</a:t>
            </a:r>
            <a:r>
              <a:rPr lang="es-ES" b="1" i="1" dirty="0" smtClean="0"/>
              <a:t> </a:t>
            </a:r>
            <a:r>
              <a:rPr lang="es-ES" b="1" i="1" dirty="0" err="1" smtClean="0"/>
              <a:t>destroy</a:t>
            </a:r>
            <a:r>
              <a:rPr lang="es-ES" b="1" i="1" dirty="0" smtClean="0"/>
              <a:t> </a:t>
            </a:r>
            <a:r>
              <a:rPr lang="es-ES" b="1" i="1" dirty="0" err="1" smtClean="0"/>
              <a:t>nature</a:t>
            </a:r>
            <a:r>
              <a:rPr lang="es-ES" b="1" i="1" dirty="0" smtClean="0"/>
              <a:t>?</a:t>
            </a:r>
            <a:endParaRPr lang="es-ES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4186238" cy="297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857752" y="2071678"/>
          <a:ext cx="3333752" cy="13573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876"/>
                <a:gridCol w="1666876"/>
              </a:tblGrid>
              <a:tr h="452441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Yes, </a:t>
                      </a:r>
                      <a:r>
                        <a:rPr lang="es-ES" sz="1400" dirty="0" err="1" smtClean="0"/>
                        <a:t>it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will</a:t>
                      </a:r>
                      <a:endParaRPr lang="es-ES" sz="1400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No, </a:t>
                      </a:r>
                      <a:r>
                        <a:rPr lang="es-ES" sz="1400" dirty="0" err="1" smtClean="0"/>
                        <a:t>it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won´t</a:t>
                      </a:r>
                      <a:r>
                        <a:rPr lang="es-ES" sz="140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 </a:t>
                      </a:r>
                      <a:r>
                        <a:rPr lang="es-ES" sz="1400" dirty="0" err="1" smtClean="0"/>
                        <a:t>don´t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know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Usuario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3672408" cy="24810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FF99FF"/>
                </a:solidFill>
              </a:rPr>
              <a:t>CONCLUSION</a:t>
            </a:r>
            <a:endParaRPr lang="es-ES" b="1" i="1" dirty="0">
              <a:solidFill>
                <a:srgbClr val="FF99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think that the students have ideas clear about the future  and think that technology will destroy the world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s-ES" dirty="0"/>
          </a:p>
        </p:txBody>
      </p:sp>
      <p:pic>
        <p:nvPicPr>
          <p:cNvPr id="7170" name="Picture 2" descr="C:\Users\Usuario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12976"/>
            <a:ext cx="4464496" cy="334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284</Words>
  <Application>Microsoft Office PowerPoint</Application>
  <PresentationFormat>Presentación en pantalla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TECHNOLOGIES IN THE FUTURE. LIGHT AND DARKNESS</vt:lpstr>
      <vt:lpstr>Do you think that the telephone batteries won’t run down?</vt:lpstr>
      <vt:lpstr>Will holograms exist in the future?</vt:lpstr>
      <vt:lpstr>One day we won’t see the sky by the great amount of light that there will be?</vt:lpstr>
      <vt:lpstr>Do you think that we will control computers with our voice?</vt:lpstr>
      <vt:lpstr>Will the Army use robots to transport materials?</vt:lpstr>
      <vt:lpstr>Do you think we will go into our houses with a body scanner?</vt:lpstr>
      <vt:lpstr>Will the evolution of technology destroy nature?</vt:lpstr>
      <vt:lpstr>CONCLUSION</vt:lpstr>
      <vt:lpstr>BRAIN CONNECTOME</vt:lpstr>
      <vt:lpstr>BY:</vt:lpstr>
    </vt:vector>
  </TitlesOfParts>
  <Company>iesdosmares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Laura</cp:lastModifiedBy>
  <cp:revision>37</cp:revision>
  <dcterms:created xsi:type="dcterms:W3CDTF">2015-02-18T21:42:53Z</dcterms:created>
  <dcterms:modified xsi:type="dcterms:W3CDTF">2015-03-04T11:43:08Z</dcterms:modified>
</cp:coreProperties>
</file>